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5617-AA14-4B26-8593-095852BEFB93}" type="datetimeFigureOut">
              <a:rPr lang="en-IE" smtClean="0"/>
              <a:t>26/03/2020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E974-1A66-4072-ADA2-9ADCF34DE3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781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5617-AA14-4B26-8593-095852BEFB93}" type="datetimeFigureOut">
              <a:rPr lang="en-IE" smtClean="0"/>
              <a:t>26/03/2020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E974-1A66-4072-ADA2-9ADCF34DE3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550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5617-AA14-4B26-8593-095852BEFB93}" type="datetimeFigureOut">
              <a:rPr lang="en-IE" smtClean="0"/>
              <a:t>26/03/2020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E974-1A66-4072-ADA2-9ADCF34DE3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092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5617-AA14-4B26-8593-095852BEFB93}" type="datetimeFigureOut">
              <a:rPr lang="en-IE" smtClean="0"/>
              <a:t>26/03/2020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E974-1A66-4072-ADA2-9ADCF34DE3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8931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5617-AA14-4B26-8593-095852BEFB93}" type="datetimeFigureOut">
              <a:rPr lang="en-IE" smtClean="0"/>
              <a:t>26/03/2020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E974-1A66-4072-ADA2-9ADCF34DE3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706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5617-AA14-4B26-8593-095852BEFB93}" type="datetimeFigureOut">
              <a:rPr lang="en-IE" smtClean="0"/>
              <a:t>26/03/2020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E974-1A66-4072-ADA2-9ADCF34DE3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742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5617-AA14-4B26-8593-095852BEFB93}" type="datetimeFigureOut">
              <a:rPr lang="en-IE" smtClean="0"/>
              <a:t>26/03/2020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E974-1A66-4072-ADA2-9ADCF34DE3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836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5617-AA14-4B26-8593-095852BEFB93}" type="datetimeFigureOut">
              <a:rPr lang="en-IE" smtClean="0"/>
              <a:t>26/03/2020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E974-1A66-4072-ADA2-9ADCF34DE3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471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5617-AA14-4B26-8593-095852BEFB93}" type="datetimeFigureOut">
              <a:rPr lang="en-IE" smtClean="0"/>
              <a:t>26/03/2020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E974-1A66-4072-ADA2-9ADCF34DE3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878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5617-AA14-4B26-8593-095852BEFB93}" type="datetimeFigureOut">
              <a:rPr lang="en-IE" smtClean="0"/>
              <a:t>26/03/2020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E974-1A66-4072-ADA2-9ADCF34DE3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972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A5617-AA14-4B26-8593-095852BEFB93}" type="datetimeFigureOut">
              <a:rPr lang="en-IE" smtClean="0"/>
              <a:t>26/03/2020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E974-1A66-4072-ADA2-9ADCF34DE3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508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A5617-AA14-4B26-8593-095852BEFB93}" type="datetimeFigureOut">
              <a:rPr lang="en-IE" smtClean="0"/>
              <a:t>26/03/2020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FE974-1A66-4072-ADA2-9ADCF34DE3B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417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e.ixl.com/math/class-4/place-values-in-decimal-numbers" TargetMode="External"/><Relationship Id="rId2" Type="http://schemas.openxmlformats.org/officeDocument/2006/relationships/hyperlink" Target="https://ie.ixl.com/math/class-4/what-decimal-number-is-illustrate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omraranga.com/2020/03/stay-at-home-quiz-1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go-to-primary/theme-pages/history/famine/" TargetMode="External"/><Relationship Id="rId2" Type="http://schemas.openxmlformats.org/officeDocument/2006/relationships/hyperlink" Target="http://www.askaboutireland.ie/learning-zone/primary-students/1st-+-2nd-class/history/history-the-full-story/ireland-in-the-19th-centu/government-react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Friday 27</a:t>
            </a:r>
            <a:r>
              <a:rPr lang="en-IE" baseline="30000" dirty="0" smtClean="0"/>
              <a:t>th</a:t>
            </a:r>
            <a:r>
              <a:rPr lang="en-IE" dirty="0" smtClean="0"/>
              <a:t> March 2020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Fourth Class Green</a:t>
            </a:r>
          </a:p>
          <a:p>
            <a:r>
              <a:rPr lang="en-IE" dirty="0" smtClean="0"/>
              <a:t>Home Learning Activities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49496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Mental Maths</a:t>
            </a:r>
            <a:endParaRPr lang="en-IE" dirty="0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7216" y="1825625"/>
            <a:ext cx="303756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53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Maths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Decimals</a:t>
            </a:r>
          </a:p>
          <a:p>
            <a:endParaRPr lang="en-IE" dirty="0"/>
          </a:p>
          <a:p>
            <a:r>
              <a:rPr lang="en-IE" u="sng" dirty="0">
                <a:hlinkClick r:id="rId2"/>
              </a:rPr>
              <a:t>https://ie.ixl.com/math/class-4/what-decimal-number-is-illustrated</a:t>
            </a:r>
            <a:endParaRPr lang="en-IE" dirty="0"/>
          </a:p>
          <a:p>
            <a:endParaRPr lang="en-IE" dirty="0"/>
          </a:p>
          <a:p>
            <a:r>
              <a:rPr lang="en-IE" u="sng" dirty="0">
                <a:hlinkClick r:id="rId3"/>
              </a:rPr>
              <a:t>https://ie.ixl.com/math/class-4/place-values-in-decimal-numbers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04897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Friday Quiz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hlinkClick r:id="rId2"/>
              </a:rPr>
              <a:t>https://www.seomraranga.com/2020/03/stay-at-home-quiz-1/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07399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History: The Great Famine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u="sng" dirty="0" smtClean="0">
                <a:hlinkClick r:id="rId2"/>
              </a:rPr>
              <a:t>http</a:t>
            </a:r>
            <a:r>
              <a:rPr lang="en-IE" u="sng" dirty="0">
                <a:hlinkClick r:id="rId2"/>
              </a:rPr>
              <a:t>://www.askaboutireland.ie/learning-zone/primary-students/1st-+-2nd-class/history/history-the-full-story/ireland-in-the-19th-centu/government-reaction</a:t>
            </a:r>
            <a:r>
              <a:rPr lang="en-IE" u="sng" dirty="0" smtClean="0">
                <a:hlinkClick r:id="rId2"/>
              </a:rPr>
              <a:t>/</a:t>
            </a:r>
            <a:endParaRPr lang="en-IE" u="sng" dirty="0" smtClean="0"/>
          </a:p>
          <a:p>
            <a:endParaRPr lang="en-IE" u="sng" dirty="0"/>
          </a:p>
          <a:p>
            <a:r>
              <a:rPr lang="en-IE" dirty="0">
                <a:hlinkClick r:id="rId3"/>
              </a:rPr>
              <a:t>https://www.scoilnet.ie/go-to-primary/theme-pages/history/famine</a:t>
            </a:r>
            <a:r>
              <a:rPr lang="en-IE" dirty="0" smtClean="0">
                <a:hlinkClick r:id="rId3"/>
              </a:rPr>
              <a:t>/</a:t>
            </a:r>
            <a:r>
              <a:rPr lang="en-IE" dirty="0" smtClean="0"/>
              <a:t>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83351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Friday 27th March 2020</vt:lpstr>
      <vt:lpstr>Mental Maths</vt:lpstr>
      <vt:lpstr>Maths</vt:lpstr>
      <vt:lpstr>Friday Quiz</vt:lpstr>
      <vt:lpstr>History: The Great Famine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27th March 2020</dc:title>
  <dc:creator>Sarah Tighe</dc:creator>
  <cp:lastModifiedBy>Sarah Tighe</cp:lastModifiedBy>
  <cp:revision>1</cp:revision>
  <dcterms:created xsi:type="dcterms:W3CDTF">2020-03-26T15:31:07Z</dcterms:created>
  <dcterms:modified xsi:type="dcterms:W3CDTF">2020-03-26T15:33:15Z</dcterms:modified>
</cp:coreProperties>
</file>